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D7DD84-5333-4BA0-B854-0A1E7DFB3DBD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7D4CDD-0318-4D65-9979-DD6DE1C9FABD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ΑΓΧΟΣ ΕΠΙΔΟΣΗΣ -ΕΞΕΤΑΣΕΩΝ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Το άγχος έρχεται στην επιφάνεια όταν αρνητικές σκέψεις που σχετίζονται με το φόβο της αποτυχίας, κατακλύζουν το μυαλό και το συναίσθημά μας. Η βασική μας σκέψη είναι πως  εάν αποτύχουμε θα απογοητεύσουμε τον εαυτό μας, την οικογένεια μας, τους καθηγητές μας και τον κύκλο μας.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ΣΥΜΠΤΩΜΑΤΑ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Ταχυκαρδία</a:t>
            </a:r>
          </a:p>
          <a:p>
            <a:r>
              <a:rPr lang="el-GR" smtClean="0"/>
              <a:t>Πονοκέφαλος</a:t>
            </a:r>
            <a:endParaRPr lang="el-GR" dirty="0" smtClean="0"/>
          </a:p>
          <a:p>
            <a:r>
              <a:rPr lang="el-GR" dirty="0" smtClean="0"/>
              <a:t>Εφίδρωση</a:t>
            </a:r>
          </a:p>
          <a:p>
            <a:r>
              <a:rPr lang="el-GR" dirty="0" smtClean="0"/>
              <a:t>Ναυτία</a:t>
            </a:r>
          </a:p>
          <a:p>
            <a:r>
              <a:rPr lang="el-GR" dirty="0" smtClean="0"/>
              <a:t>Πόνος στο στομάχι</a:t>
            </a:r>
          </a:p>
          <a:p>
            <a:r>
              <a:rPr lang="el-GR" dirty="0" smtClean="0"/>
              <a:t>Ζάλη</a:t>
            </a:r>
          </a:p>
          <a:p>
            <a:r>
              <a:rPr lang="el-GR" dirty="0" smtClean="0"/>
              <a:t>Κρίσεις Πανικού </a:t>
            </a:r>
          </a:p>
          <a:p>
            <a:r>
              <a:rPr lang="el-GR" dirty="0" smtClean="0"/>
              <a:t>Διάρροια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Αιτίες που προκαλούν το άγχος Επίδοσης- Εξετάσεων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Ελλιπής προετοιμασία</a:t>
            </a:r>
          </a:p>
          <a:p>
            <a:r>
              <a:rPr lang="el-GR" dirty="0" smtClean="0"/>
              <a:t>Προηγούμενη αποτυχία</a:t>
            </a:r>
          </a:p>
          <a:p>
            <a:r>
              <a:rPr lang="el-GR" dirty="0" smtClean="0"/>
              <a:t>Πίεση από το περιβάλλον ( Γονείς, καθηγητές)</a:t>
            </a:r>
          </a:p>
          <a:p>
            <a:r>
              <a:rPr lang="el-GR" dirty="0" smtClean="0"/>
              <a:t>Λανθασμένα Πρότυπα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ΤΡΟΠΟΙ ΑΝΤΙΜΕΤΩΠΙΣΗΣ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Υιοθέτηση Ρουτίνας διαβάσματος</a:t>
            </a:r>
          </a:p>
          <a:p>
            <a:r>
              <a:rPr lang="el-GR" dirty="0" smtClean="0"/>
              <a:t>Διαμόρφωση </a:t>
            </a:r>
            <a:r>
              <a:rPr lang="el-GR" smtClean="0"/>
              <a:t>ενός ευνοϊκού </a:t>
            </a:r>
            <a:r>
              <a:rPr lang="el-GR" dirty="0" smtClean="0"/>
              <a:t>χώρου μελέτης</a:t>
            </a:r>
          </a:p>
          <a:p>
            <a:r>
              <a:rPr lang="el-GR" dirty="0" smtClean="0"/>
              <a:t>Προσανατολισμός στην ποιότητα του  διαβάσματος και όχι στην ποσότητα</a:t>
            </a:r>
          </a:p>
          <a:p>
            <a:r>
              <a:rPr lang="el-GR" dirty="0" smtClean="0"/>
              <a:t>Κάνουμε το διάβασμα προτεραιότητα και επικέντρωση στους στόχους</a:t>
            </a:r>
          </a:p>
          <a:p>
            <a:r>
              <a:rPr lang="el-GR" dirty="0" smtClean="0"/>
              <a:t>Αλλάζουμε παραστάσεις- κάνουμε δραστηριότητες</a:t>
            </a:r>
          </a:p>
          <a:p>
            <a:r>
              <a:rPr lang="el-GR" dirty="0" smtClean="0"/>
              <a:t>Φροντίζουμε το μυαλό και το σώμα- καλή διατροφή και γυμναστική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109</Words>
  <Application>Microsoft Office PowerPoint</Application>
  <PresentationFormat>Προβολή στην οθόνη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Δημοτικός</vt:lpstr>
      <vt:lpstr>ΑΓΧΟΣ ΕΠΙΔΟΣΗΣ -ΕΞΕΤΑΣΕΩΝ</vt:lpstr>
      <vt:lpstr>Παρουσίαση του PowerPoint</vt:lpstr>
      <vt:lpstr>ΣΥΜΠΤΩΜΑΤΑ</vt:lpstr>
      <vt:lpstr>Αιτίες που προκαλούν το άγχος Επίδοσης- Εξετάσεων</vt:lpstr>
      <vt:lpstr>ΤΡΟΠΟΙ ΑΝΤΙΜΕΤΩΠΙΣΗΣ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NEW KID IN TOWN</cp:lastModifiedBy>
  <cp:revision>7</cp:revision>
  <dcterms:created xsi:type="dcterms:W3CDTF">2022-05-09T07:26:21Z</dcterms:created>
  <dcterms:modified xsi:type="dcterms:W3CDTF">2022-05-31T18:18:22Z</dcterms:modified>
</cp:coreProperties>
</file>